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5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95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51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C8073-EF8C-544D-9D47-92E2A1DF3CA4}" type="slidenum">
              <a:rPr lang="nl-NL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2481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1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04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2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4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89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5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95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0978-C724-2B46-946D-6F64BFEE997F}" type="datetimeFigureOut">
              <a:rPr lang="nl-NL" smtClean="0"/>
              <a:t>29-6-2018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2FFD-03F6-E84F-8890-9A40D547765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5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8001" y="180304"/>
            <a:ext cx="7530564" cy="1403797"/>
          </a:xfrm>
        </p:spPr>
        <p:txBody>
          <a:bodyPr>
            <a:noAutofit/>
          </a:bodyPr>
          <a:lstStyle/>
          <a:p>
            <a:pPr algn="ctr"/>
            <a:r>
              <a:rPr lang="nl-NL" sz="4000" b="1" u="sng" dirty="0" err="1"/>
              <a:t>Presentación</a:t>
            </a:r>
            <a:r>
              <a:rPr lang="nl-NL" sz="4000" b="1" u="sng" dirty="0"/>
              <a:t> </a:t>
            </a:r>
            <a:r>
              <a:rPr lang="nl-NL" sz="4000" b="1" u="sng" dirty="0" err="1"/>
              <a:t>final</a:t>
            </a:r>
            <a:br>
              <a:rPr lang="nl-NL" sz="2800" b="1" dirty="0"/>
            </a:br>
            <a:r>
              <a:rPr lang="nl-NL" sz="4800" b="1" dirty="0"/>
              <a:t>“</a:t>
            </a:r>
            <a:r>
              <a:rPr lang="nl-NL" sz="2800" b="1" dirty="0"/>
              <a:t>Yo, mi </a:t>
            </a:r>
            <a:r>
              <a:rPr lang="nl-NL" sz="2800" b="1" dirty="0" err="1"/>
              <a:t>familia</a:t>
            </a:r>
            <a:r>
              <a:rPr lang="nl-NL" sz="2800" b="1" dirty="0"/>
              <a:t> y mi </a:t>
            </a:r>
            <a:r>
              <a:rPr lang="nl-NL" sz="2800" b="1" dirty="0" err="1"/>
              <a:t>casa</a:t>
            </a:r>
            <a:r>
              <a:rPr lang="nl-NL" sz="2800" b="1" dirty="0"/>
              <a:t>”</a:t>
            </a:r>
            <a:endParaRPr lang="nl-NL" sz="48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119" y="1481383"/>
            <a:ext cx="3522081" cy="5281255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4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0133" y="459347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nl-NL" sz="7200" b="1" dirty="0"/>
              <a:t>Hoe?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70221" y="1983348"/>
            <a:ext cx="7540579" cy="4507605"/>
          </a:xfrm>
        </p:spPr>
        <p:txBody>
          <a:bodyPr/>
          <a:lstStyle/>
          <a:p>
            <a:pPr marL="0" indent="0">
              <a:buNone/>
            </a:pPr>
            <a:endParaRPr lang="nl-NL" sz="3200" b="1" dirty="0"/>
          </a:p>
          <a:p>
            <a:r>
              <a:rPr lang="nl-NL" sz="3200" b="1" dirty="0"/>
              <a:t>-  Jij gaat een video maken.</a:t>
            </a:r>
          </a:p>
          <a:p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-26988"/>
            <a:ext cx="1021327" cy="79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3973" y="274638"/>
            <a:ext cx="7536827" cy="1143000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/>
              <a:t>Wanneer?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4231" y="1303338"/>
            <a:ext cx="2236909" cy="1880830"/>
          </a:xfr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-26988"/>
            <a:ext cx="1021327" cy="79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026795" y="2446338"/>
            <a:ext cx="68311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sz="28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800" b="1" dirty="0">
                <a:solidFill>
                  <a:prstClr val="black"/>
                </a:solidFill>
                <a:latin typeface="Calibri"/>
              </a:rPr>
              <a:t> Als je klaar bent met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capítulo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1, 2 en 3 </a:t>
            </a: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nl-N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11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9836" y="310925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nl-NL" sz="6600" b="1" u="sng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43740" y="1834926"/>
            <a:ext cx="7667061" cy="5006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1</a:t>
            </a:r>
            <a:r>
              <a:rPr lang="nl-NL" dirty="0"/>
              <a:t>.   </a:t>
            </a:r>
            <a:r>
              <a:rPr lang="nl-NL" sz="3200" u="sng" dirty="0"/>
              <a:t>Vertel wie je bent</a:t>
            </a:r>
            <a:r>
              <a:rPr lang="nl-NL" sz="3200" dirty="0"/>
              <a:t>: hoe jij heet, hoe oud je bent, waar jij woont en  wat jouw hobby's zijn.</a:t>
            </a:r>
            <a:endParaRPr lang="nl-NL" dirty="0"/>
          </a:p>
          <a:p>
            <a:pPr marL="0" indent="0">
              <a:buNone/>
            </a:pPr>
            <a:r>
              <a:rPr lang="nl-NL" sz="3200" dirty="0"/>
              <a:t>2.  </a:t>
            </a:r>
            <a:r>
              <a:rPr lang="nl-NL" sz="3200" u="sng" dirty="0"/>
              <a:t>Maak een stamboom</a:t>
            </a:r>
            <a:r>
              <a:rPr lang="nl-NL" sz="3200" dirty="0"/>
              <a:t> met </a:t>
            </a:r>
            <a:r>
              <a:rPr lang="nl-NL" sz="3200" u="sng" dirty="0"/>
              <a:t>6 familieleden </a:t>
            </a:r>
            <a:r>
              <a:rPr lang="nl-NL" sz="3200" dirty="0"/>
              <a:t>en vertel </a:t>
            </a:r>
            <a:r>
              <a:rPr lang="nl-NL" sz="3200" u="sng" dirty="0"/>
              <a:t>hoe ze heten </a:t>
            </a:r>
            <a:r>
              <a:rPr lang="nl-NL" sz="3200" dirty="0"/>
              <a:t>en </a:t>
            </a:r>
            <a:r>
              <a:rPr lang="nl-NL" sz="3200" u="sng" dirty="0"/>
              <a:t>hoe oud ze zijn.</a:t>
            </a:r>
          </a:p>
          <a:p>
            <a:pPr marL="0" indent="0">
              <a:buNone/>
            </a:pPr>
            <a:r>
              <a:rPr lang="nl-NL" sz="3200" dirty="0"/>
              <a:t>3. Vertel ook waar je familieleden uit je stamboom </a:t>
            </a:r>
            <a:r>
              <a:rPr lang="nl-NL" sz="3200" u="sng" dirty="0"/>
              <a:t>wonen</a:t>
            </a:r>
            <a:r>
              <a:rPr lang="nl-NL" sz="3200" dirty="0"/>
              <a:t>. </a:t>
            </a:r>
          </a:p>
          <a:p>
            <a:pPr marL="0" indent="0">
              <a:buNone/>
            </a:pPr>
            <a:r>
              <a:rPr lang="nl-NL" sz="3200" dirty="0"/>
              <a:t>4. Vertel daarna </a:t>
            </a:r>
            <a:r>
              <a:rPr lang="nl-NL" sz="3200" u="sng" dirty="0"/>
              <a:t>drie dingen </a:t>
            </a:r>
            <a:r>
              <a:rPr lang="nl-NL" sz="3200" dirty="0"/>
              <a:t>over </a:t>
            </a:r>
            <a:r>
              <a:rPr lang="nl-NL" sz="3200" u="sng" dirty="0"/>
              <a:t>je huis </a:t>
            </a:r>
            <a:r>
              <a:rPr lang="nl-NL" sz="3200" dirty="0"/>
              <a:t>en over </a:t>
            </a:r>
            <a:r>
              <a:rPr lang="nl-NL" sz="3200" u="sng" dirty="0"/>
              <a:t>je eigen kamer</a:t>
            </a:r>
            <a:r>
              <a:rPr lang="nl-NL" sz="3200" dirty="0"/>
              <a:t>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-26988"/>
            <a:ext cx="1021327" cy="79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956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97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Presentación final “Yo, mi familia y mi casa”</vt:lpstr>
      <vt:lpstr>Hoe?</vt:lpstr>
      <vt:lpstr>Wanneer?</vt:lpstr>
      <vt:lpstr>Inhoud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final: “Yo, mi familia y mi casa”</dc:title>
  <dc:creator>Fernando Collantes Cortina</dc:creator>
  <cp:lastModifiedBy>Fernando Collantes Cortina</cp:lastModifiedBy>
  <cp:revision>9</cp:revision>
  <dcterms:created xsi:type="dcterms:W3CDTF">2018-06-10T15:05:16Z</dcterms:created>
  <dcterms:modified xsi:type="dcterms:W3CDTF">2018-06-29T09:57:24Z</dcterms:modified>
</cp:coreProperties>
</file>